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15"/>
  </p:notesMasterIdLst>
  <p:sldIdLst>
    <p:sldId id="257" r:id="rId3"/>
    <p:sldId id="324" r:id="rId4"/>
    <p:sldId id="259" r:id="rId5"/>
    <p:sldId id="318" r:id="rId6"/>
    <p:sldId id="278" r:id="rId7"/>
    <p:sldId id="320" r:id="rId8"/>
    <p:sldId id="267" r:id="rId9"/>
    <p:sldId id="317" r:id="rId10"/>
    <p:sldId id="312" r:id="rId11"/>
    <p:sldId id="323" r:id="rId12"/>
    <p:sldId id="321" r:id="rId13"/>
    <p:sldId id="322" r:id="rId1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32" autoAdjust="0"/>
    <p:restoredTop sz="84026" autoAdjust="0"/>
  </p:normalViewPr>
  <p:slideViewPr>
    <p:cSldViewPr>
      <p:cViewPr varScale="1">
        <p:scale>
          <a:sx n="86" d="100"/>
          <a:sy n="86" d="100"/>
        </p:scale>
        <p:origin x="118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D332562-87D2-4EFB-93D4-2A14D2F4063C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7182FBD-792E-4230-AB84-BD4EA1D47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07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8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65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16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45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82FBD-792E-4230-AB84-BD4EA1D47A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6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70225"/>
            <a:ext cx="7772400" cy="1470025"/>
          </a:xfrm>
        </p:spPr>
        <p:txBody>
          <a:bodyPr>
            <a:normAutofit/>
          </a:bodyPr>
          <a:lstStyle>
            <a:lvl1pPr algn="l">
              <a:defRPr sz="3600" cap="small">
                <a:solidFill>
                  <a:schemeClr val="bg1"/>
                </a:solidFill>
                <a:effectLst>
                  <a:reflection stA="50000" endPos="75000" dist="127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26000"/>
            <a:ext cx="7086600" cy="82550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8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9" name="Picture 8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965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8" name="Picture 7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70225"/>
            <a:ext cx="7772400" cy="1470025"/>
          </a:xfrm>
        </p:spPr>
        <p:txBody>
          <a:bodyPr>
            <a:normAutofit/>
          </a:bodyPr>
          <a:lstStyle>
            <a:lvl1pPr algn="l">
              <a:defRPr sz="3600" cap="small">
                <a:solidFill>
                  <a:schemeClr val="bg1"/>
                </a:solidFill>
                <a:effectLst>
                  <a:reflection stA="50000" endPos="75000" dist="127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26000"/>
            <a:ext cx="7086600" cy="82550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8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bottom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26753"/>
            <a:ext cx="9144000" cy="2731247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8" name="Picture 7" descr="tit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82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10" name="Picture 9" descr="tit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076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8" name="Picture 7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97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9" name="Picture 8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1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11" name="Picture 10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18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6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7" name="Picture 6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 descr="wave-0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1890"/>
            <a:ext cx="9144000" cy="1976110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04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bottom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26753"/>
            <a:ext cx="9144000" cy="2731247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8" name="Picture 7" descr="tit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60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6" name="Picture 5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43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9" name="Picture 8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98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9" name="Picture 8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85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8" name="Picture 7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62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10" name="Picture 9" descr="tit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18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8" name="Picture 7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5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9" name="Picture 8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0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11" name="Picture 10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35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6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7" name="Picture 6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 descr="wave-0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1890"/>
            <a:ext cx="9144000" cy="1976110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1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6" name="Picture 5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53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C5796-4AAD-C143-8E3E-728396D2506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9" name="Picture 8" descr="titl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942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470" y="274638"/>
            <a:ext cx="7789829" cy="693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470" y="1600200"/>
            <a:ext cx="778983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 defTabSz="457200"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50FC5796-4AAD-C143-8E3E-728396D2506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3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470" y="274638"/>
            <a:ext cx="7789829" cy="693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470" y="1600200"/>
            <a:ext cx="778983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60CFB96E-5188-834A-9D68-9269F8D7F446}" type="datetimeFigureOut">
              <a:rPr lang="en-US" smtClean="0">
                <a:solidFill>
                  <a:prstClr val="white"/>
                </a:solidFill>
              </a:rPr>
              <a:pPr defTabSz="457200"/>
              <a:t>6/17/2015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50FC5796-4AAD-C143-8E3E-728396D2506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0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tagis 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80" y="1870879"/>
            <a:ext cx="8248839" cy="1861019"/>
          </a:xfrm>
          <a:prstGeom prst="rect">
            <a:avLst/>
          </a:prstGeom>
        </p:spPr>
      </p:pic>
      <p:pic>
        <p:nvPicPr>
          <p:cNvPr id="5" name="Picture 4" descr="psmfc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6" y="301263"/>
            <a:ext cx="9125104" cy="5912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7580" y="4038600"/>
            <a:ext cx="80868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Proposed locations for Installation of</a:t>
            </a:r>
          </a:p>
          <a:p>
            <a:pPr algn="ctr"/>
            <a:r>
              <a:rPr lang="en-US" sz="2800" i="1" dirty="0" smtClean="0"/>
              <a:t>PIT Tag Antennas at John Day Dam Adult Ladders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i="1" dirty="0" smtClean="0"/>
              <a:t>PTAGIS </a:t>
            </a:r>
            <a:r>
              <a:rPr lang="en-US" sz="2000" i="1" dirty="0"/>
              <a:t>Field Office</a:t>
            </a:r>
          </a:p>
          <a:p>
            <a:pPr algn="ctr"/>
            <a:r>
              <a:rPr lang="en-US" sz="2000" i="1" dirty="0"/>
              <a:t>Kennewick, </a:t>
            </a:r>
            <a:r>
              <a:rPr lang="en-US" sz="2000" i="1" dirty="0" smtClean="0"/>
              <a:t>Washington</a:t>
            </a:r>
          </a:p>
          <a:p>
            <a:pPr algn="ctr"/>
            <a:r>
              <a:rPr lang="en-US" sz="2000" i="1" dirty="0" smtClean="0"/>
              <a:t>June 2015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65816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Ladder: Option 2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278382"/>
              </p:ext>
            </p:extLst>
          </p:nvPr>
        </p:nvGraphicFramePr>
        <p:xfrm>
          <a:off x="457200" y="1371600"/>
          <a:ext cx="8382000" cy="527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Acrobat Document" r:id="rId3" imgW="11658397" imgH="7543800" progId="AcroExch.Document.11">
                  <p:embed/>
                </p:oleObj>
              </mc:Choice>
              <mc:Fallback>
                <p:oleObj name="Acrobat Document" r:id="rId3" imgW="11658397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371600"/>
                        <a:ext cx="8382000" cy="5273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646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Ladder: Option 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86296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0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Ladder: Option 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70" y="1143000"/>
            <a:ext cx="8589930" cy="550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0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Ladder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842681"/>
              </p:ext>
            </p:extLst>
          </p:nvPr>
        </p:nvGraphicFramePr>
        <p:xfrm>
          <a:off x="325470" y="1219200"/>
          <a:ext cx="858993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Acrobat Document" r:id="rId3" imgW="11658397" imgH="7543800" progId="AcroExch.Document.11">
                  <p:embed/>
                </p:oleObj>
              </mc:Choice>
              <mc:Fallback>
                <p:oleObj name="Acrobat Document" r:id="rId3" imgW="11658397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5470" y="1219200"/>
                        <a:ext cx="8589930" cy="541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790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15" name="Picture 14" descr="tit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Ladder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219200"/>
            <a:ext cx="888813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83824" y="274638"/>
            <a:ext cx="7931475" cy="693341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South Ladder</a:t>
            </a:r>
            <a:r>
              <a:rPr lang="en-US" i="1" dirty="0"/>
              <a:t/>
            </a:r>
            <a:br>
              <a:rPr lang="en-US" i="1" dirty="0"/>
            </a:b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15" name="Picture 14" descr="tit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3" y="1981200"/>
            <a:ext cx="888760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Ladder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92" y="2057400"/>
            <a:ext cx="8610600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8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Ladder Preferred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9308509"/>
              </p:ext>
            </p:extLst>
          </p:nvPr>
        </p:nvGraphicFramePr>
        <p:xfrm>
          <a:off x="76200" y="947384"/>
          <a:ext cx="8915400" cy="562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3" imgW="11658397" imgH="7543800" progId="AcroExch.Document.11">
                  <p:embed/>
                </p:oleObj>
              </mc:Choice>
              <mc:Fallback>
                <p:oleObj name="Acrobat Document" r:id="rId3" imgW="11658397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" y="947384"/>
                        <a:ext cx="8915400" cy="562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027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25470" y="228600"/>
            <a:ext cx="7789829" cy="693341"/>
          </a:xfrm>
        </p:spPr>
        <p:txBody>
          <a:bodyPr/>
          <a:lstStyle/>
          <a:p>
            <a:r>
              <a:rPr lang="en-US" dirty="0" smtClean="0"/>
              <a:t>North Ladder</a:t>
            </a:r>
            <a:endParaRPr lang="en-US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671070" y="5489138"/>
            <a:ext cx="7683501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20000"/>
              </a:spcBef>
            </a:pPr>
            <a:endParaRPr lang="en-US" sz="2000" b="1" dirty="0">
              <a:solidFill>
                <a:prstClr val="black"/>
              </a:solidFill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15" name="Picture 14" descr="tit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26" y="1066800"/>
            <a:ext cx="777747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Ladder</a:t>
            </a:r>
            <a:endParaRPr lang="en-US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671070" y="5489138"/>
            <a:ext cx="7683501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20000"/>
              </a:spcBef>
            </a:pPr>
            <a:endParaRPr lang="en-US" sz="2000" b="1" dirty="0">
              <a:solidFill>
                <a:prstClr val="black"/>
              </a:solidFill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0" y="0"/>
            <a:ext cx="9040537" cy="224346"/>
            <a:chOff x="0" y="0"/>
            <a:chExt cx="9040537" cy="224346"/>
          </a:xfrm>
        </p:grpSpPr>
        <p:pic>
          <p:nvPicPr>
            <p:cNvPr id="15" name="Picture 14" descr="tit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4571" y="39253"/>
              <a:ext cx="685966" cy="1469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0" y="0"/>
              <a:ext cx="7747000" cy="22434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5098B1"/>
                </a:gs>
              </a:gsLst>
              <a:lin ang="1104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371600"/>
            <a:ext cx="848267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2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North Ladder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67979"/>
            <a:ext cx="8534400" cy="573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6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9033</TotalTime>
  <Words>61</Words>
  <Application>Microsoft Office PowerPoint</Application>
  <PresentationFormat>On-screen Show (4:3)</PresentationFormat>
  <Paragraphs>24</Paragraphs>
  <Slides>12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1_Office Theme</vt:lpstr>
      <vt:lpstr>2_Office Theme</vt:lpstr>
      <vt:lpstr>Acrobat Document</vt:lpstr>
      <vt:lpstr>PowerPoint Presentation</vt:lpstr>
      <vt:lpstr>South Ladder</vt:lpstr>
      <vt:lpstr>South Ladder</vt:lpstr>
      <vt:lpstr>South Ladder </vt:lpstr>
      <vt:lpstr>South Ladder</vt:lpstr>
      <vt:lpstr>North Ladder Preferred</vt:lpstr>
      <vt:lpstr>North Ladder</vt:lpstr>
      <vt:lpstr>North Ladder</vt:lpstr>
      <vt:lpstr>North Ladder</vt:lpstr>
      <vt:lpstr>North Ladder: Option 2</vt:lpstr>
      <vt:lpstr>North Ladder: Option 2</vt:lpstr>
      <vt:lpstr>North Ladder: Option 2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Tenney</dc:creator>
  <cp:lastModifiedBy>Alan Brower</cp:lastModifiedBy>
  <cp:revision>284</cp:revision>
  <cp:lastPrinted>2014-11-19T21:26:04Z</cp:lastPrinted>
  <dcterms:created xsi:type="dcterms:W3CDTF">2011-04-15T16:11:42Z</dcterms:created>
  <dcterms:modified xsi:type="dcterms:W3CDTF">2015-06-17T22:23:34Z</dcterms:modified>
</cp:coreProperties>
</file>